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6" r:id="rId2"/>
    <p:sldId id="258" r:id="rId3"/>
    <p:sldId id="267" r:id="rId4"/>
    <p:sldId id="270" r:id="rId5"/>
    <p:sldId id="261" r:id="rId6"/>
    <p:sldId id="265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890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802E5-2459-4E09-BD69-842C1CEDB073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7E6F-CA14-4399-8E2F-AA3135868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5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1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05B8-3C74-4DF6-BEE3-09F602BB257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788" y="357447"/>
            <a:ext cx="9953475" cy="158088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ka-GE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</a:t>
            </a:r>
            <a:r>
              <a:rPr lang="ka-GE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პროფესიული პროგრამა</a:t>
            </a:r>
            <a:r>
              <a:rPr lang="ka-G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a-G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a-G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ელექტროობა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65265" y="3532908"/>
            <a:ext cx="11948529" cy="1704109"/>
          </a:xfrm>
        </p:spPr>
        <p:txBody>
          <a:bodyPr/>
          <a:lstStyle/>
          <a:p>
            <a:pPr algn="ctr"/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აკაკი წერეთლის სახელმწიფო უნივერსიტეტი</a:t>
            </a:r>
          </a:p>
          <a:p>
            <a:pPr algn="ctr"/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პროფესიული განათლების ცენტრი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atsu-460x2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7789" y="4402448"/>
            <a:ext cx="3789035" cy="2146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6" descr="thumbnail_c715fa76f2940a04b7c185220e2bb295_1493063141_606_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0" y="0"/>
            <a:ext cx="3383279" cy="33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70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269" cy="5704764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1775" y="5266628"/>
            <a:ext cx="12180225" cy="15913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ka-GE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პროგრამის მიზანია </a:t>
            </a:r>
            <a:r>
              <a:rPr lang="ka-GE" sz="2400" dirty="0"/>
              <a:t>უზრუნველყოს  კონკურენტუნარიანი კადრების მომზადება ელექტროობაში.  პროგრამის საფუძველზე შესაძლებელია მომზადდეს კადრი დაბალი ძაბვის ელექტროობაში.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378021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83qAc2LgB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659" y="2762516"/>
            <a:ext cx="4348765" cy="40954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509" y="1"/>
            <a:ext cx="92874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პროგრამაზე დაშვების წინაპირობა</a:t>
            </a:r>
          </a:p>
          <a:p>
            <a:pPr algn="ctr"/>
            <a:r>
              <a:rPr lang="ka-GE" sz="2800" b="1" dirty="0">
                <a:solidFill>
                  <a:srgbClr val="C00000"/>
                </a:solidFill>
              </a:rPr>
              <a:t>- </a:t>
            </a:r>
            <a:r>
              <a:rPr lang="ka-GE" sz="2800" b="1" dirty="0" smtClean="0">
                <a:solidFill>
                  <a:srgbClr val="C00000"/>
                </a:solidFill>
              </a:rPr>
              <a:t>საბაზო </a:t>
            </a:r>
            <a:r>
              <a:rPr lang="ka-GE" sz="2800" b="1" dirty="0">
                <a:solidFill>
                  <a:srgbClr val="C00000"/>
                </a:solidFill>
              </a:rPr>
              <a:t>განათლება -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993" y="1165413"/>
            <a:ext cx="11154744" cy="13207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მისანიჭებელი კვალიფიკაცია</a:t>
            </a:r>
            <a:br>
              <a:rPr lang="ka-GE" sz="2800" dirty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მესამე </a:t>
            </a:r>
            <a:r>
              <a:rPr lang="ka-GE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საფეხურის  პროფესიული კვალიფიკაცია </a:t>
            </a:r>
            <a:r>
              <a:rPr lang="ka-GE" sz="2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ელექტროობაში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534"/>
            <a:ext cx="4739425" cy="4048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3" y="2662534"/>
            <a:ext cx="4250028" cy="419546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93" y="315884"/>
            <a:ext cx="6477026" cy="865934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a-GE" sz="2800" dirty="0" smtClean="0"/>
              <a:t>პროფესიული პროგრამის პრაქტიკული კურსები  </a:t>
            </a:r>
            <a:endParaRPr lang="ru-RU" sz="2800" dirty="0"/>
          </a:p>
        </p:txBody>
      </p:sp>
      <p:pic>
        <p:nvPicPr>
          <p:cNvPr id="4" name="Picture 3" descr="101547915_560841764840918_16577340033204224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89" y="1423359"/>
            <a:ext cx="6538822" cy="5434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1" y="1365170"/>
            <a:ext cx="4854669" cy="2637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2" y="4006735"/>
            <a:ext cx="4897492" cy="2822171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15" y="0"/>
            <a:ext cx="11191336" cy="1143000"/>
          </a:xfr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ka-GE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კურსდამთავრებულს შეეძლება: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16" y="1143001"/>
            <a:ext cx="5635817" cy="5070924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lvl="0">
              <a:buFont typeface="Wingdings" pitchFamily="2" charset="2"/>
              <a:buChar char="Ø"/>
            </a:pPr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გაუწიოს დაზარალებულს პირველადი სამედიცინო დახმარება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გამოიყენოს ელექტრული ტექნოლოგიები, ელექტროობის წარმოების, გადაცემისა და განაწილების საშუალებები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ელექტრული ქსელის ჩანაცვლების სქემის გარჩევა და დახაზვა;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დაამონტაჟოს  და შეამოწმოს განათება და ელექტრული წრედები საშინაო და მცირე საწარმოო გარემოში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მოიპოვოს და გამოიყენოს  საინჟინრო ინფორმაცია  საკომუნიკაციო ტექნოლოგიის (ICT) გამოყენებით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გამოთვალოს ფიგურათა მოცულობა, ფართობი და გამოიყენოს მონაცემთა გამოსახვის სტატისტიკური მეთოდები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წაიკითხოს  და დახაზოს საინჟინრო ნახაზები სხვადასხვა ტექნიკის, მათ შორის  კომპიუტერზე დაფუძნებული ხაზვის სისტემის (CAD) გამოყენებით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შექმნას და წარადგინოს  პროექტი.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33" y="1142999"/>
            <a:ext cx="5516918" cy="507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36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14352"/>
            <a:ext cx="10670875" cy="960765"/>
          </a:xfrm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/>
            <a:r>
              <a:rPr lang="ka-GE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დასაქმების პესპექტივები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80903" y="1537855"/>
            <a:ext cx="6618968" cy="49505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პროფესიული კვალიფიკაციის მფლობელს შეუძლია დასაქმდეს ნებისმიერ ორგანიზაციაში ელექტრულ დანადგარებისა და სხვა ელექტრულ აპარატურის მომსახურე პირად: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ელექტრიკოსად; ელექტროტექნიკური სისტემების მემონტაჟედ;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შენობის ელექტრიკოსად;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მომმარაგებელ-ელექტრიკოსად; ელექტრო-მექანიკოსად;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ელექტროგაყვანილობის და ფიტინგების მემონტაჟედ;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განათების სისტემების მემონტაჟედ; ხანძარსაწინააღმდეგო სიგნალიზაციის მემონტაჟედ;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დამცავი სიგნალიზაციის მემონტაჟედ; ქუჩების განათების და ელექტრული სასიგნალო მოწყობილობების მემონტაჟედ;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ასაფრენ-დასაფრენი ბილიკების განათების მემონტაჟედ; მზის ენერგიის ელექტრული კოლექტორების მემონტაჟედ.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8" descr="thumbnail_technician-plumber-electrician-home-repair-maintenance-others-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9871" y="1670408"/>
            <a:ext cx="3925019" cy="474764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694329" y="2734237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1842" y="2761131"/>
            <a:ext cx="11663082" cy="36317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პროფესიულ პროგრამაზე სწავლის მსურველთა</a:t>
            </a: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რეგისტრაცია  მიმდინარეობს   202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2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  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წლის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 მაისიდან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22  აგვისტოს 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ჩათვლით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: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/>
            </a:r>
            <a:b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</a:br>
            <a:endParaRPr lang="ka-GE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r>
              <a:rPr lang="ka-GE" sz="2000" dirty="0"/>
              <a:t>რეგისტრაციის გავლა შესაძლებელია ვებ- გვერდზე: </a:t>
            </a:r>
            <a:r>
              <a:rPr lang="en-US" sz="2000" b="1" dirty="0"/>
              <a:t>vet.emis.ge</a:t>
            </a:r>
            <a:r>
              <a:rPr lang="ka-GE" sz="2000" dirty="0"/>
              <a:t> </a:t>
            </a:r>
            <a:r>
              <a:rPr lang="en-US" sz="2000" dirty="0"/>
              <a:t> </a:t>
            </a:r>
            <a:endParaRPr lang="ka-GE" sz="2000" dirty="0"/>
          </a:p>
          <a:p>
            <a:r>
              <a:rPr lang="ka-GE" sz="2000" dirty="0"/>
              <a:t>ან </a:t>
            </a:r>
            <a:r>
              <a:rPr lang="ka-GE" sz="2000" b="1" dirty="0"/>
              <a:t>თამარ მეფის ქ. 59 (</a:t>
            </a:r>
            <a:r>
              <a:rPr lang="ka-GE" sz="2000" dirty="0"/>
              <a:t>აწსუ </a:t>
            </a:r>
            <a:r>
              <a:rPr lang="en-US" sz="2000" dirty="0"/>
              <a:t>I </a:t>
            </a:r>
            <a:r>
              <a:rPr lang="ka-GE" sz="2000" dirty="0"/>
              <a:t>კორპუსი, </a:t>
            </a:r>
            <a:r>
              <a:rPr lang="en-US" sz="2000" dirty="0"/>
              <a:t>N -1107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ka-GE" sz="2000" dirty="0"/>
              <a:t>პროგრამაზე ჩარიცხვა მოხდება </a:t>
            </a:r>
            <a:r>
              <a:rPr lang="ka-GE" sz="2000" b="1" dirty="0"/>
              <a:t>მოტივაციური გასაუბრების </a:t>
            </a:r>
            <a:r>
              <a:rPr lang="ka-GE" sz="2000" dirty="0"/>
              <a:t>საფუძველზე.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ka-GE" sz="2000" dirty="0" smtClean="0"/>
              <a:t>დამატებითი </a:t>
            </a:r>
            <a:r>
              <a:rPr lang="ka-GE" sz="2000" dirty="0"/>
              <a:t>კითხვების შემთხვევაში მოგვწერეთ </a:t>
            </a:r>
            <a:r>
              <a:rPr lang="en-US" sz="2000" dirty="0"/>
              <a:t>Facebook </a:t>
            </a:r>
            <a:r>
              <a:rPr lang="ka-GE" sz="2000" dirty="0"/>
              <a:t>გვერდზე- </a:t>
            </a:r>
            <a:r>
              <a:rPr lang="ka-GE" sz="2000" b="1" dirty="0"/>
              <a:t>„აწსუ პროფესიული და უწყვეტი განათლების ცენტრი’’, </a:t>
            </a:r>
            <a:r>
              <a:rPr lang="ka-GE" sz="2000" dirty="0"/>
              <a:t>ან მიმართეთ პროგრამის ხელმძღვანელს . ( </a:t>
            </a:r>
            <a:r>
              <a:rPr lang="ka-GE" sz="2000" dirty="0" smtClean="0"/>
              <a:t>ლალი ზივზივაძე </a:t>
            </a:r>
            <a:r>
              <a:rPr lang="ka-GE" sz="2000" dirty="0"/>
              <a:t>- </a:t>
            </a:r>
            <a:r>
              <a:rPr lang="ka-GE" sz="2000" dirty="0" smtClean="0"/>
              <a:t>577131589)</a:t>
            </a: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965" y="525276"/>
            <a:ext cx="10488705" cy="156966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პროგრამაზე  პროფესიული  სტუდენტისათვის  სწავლა  უფასოა </a:t>
            </a: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anose="02020603050405020304" pitchFamily="18" charset="0"/>
                <a:cs typeface="Sylfaen" panose="010A0502050306030303" pitchFamily="18" charset="0"/>
              </a:rPr>
              <a:t>სწავლას  სრულად  აფინანსებს  სახელმწიფო</a:t>
            </a: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endParaRPr lang="en-US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47616"/>
      </p:ext>
    </p:extLst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224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Sylfaen</vt:lpstr>
      <vt:lpstr>Times New Roman</vt:lpstr>
      <vt:lpstr>Wingdings</vt:lpstr>
      <vt:lpstr>Wingdings 3</vt:lpstr>
      <vt:lpstr>Office Theme</vt:lpstr>
      <vt:lpstr>                             პროფესიული პროგრამა                     ელექტროობა</vt:lpstr>
      <vt:lpstr>PowerPoint Presentation</vt:lpstr>
      <vt:lpstr>მისანიჭებელი კვალიფიკაცია მესამე საფეხურის  პროფესიული კვალიფიკაცია ელექტროობაში</vt:lpstr>
      <vt:lpstr>პროფესიული პროგრამის პრაქტიკული კურსები  </vt:lpstr>
      <vt:lpstr>     კურსდამთავრებულს შეეძლება:</vt:lpstr>
      <vt:lpstr>დასაქმების პესპექტივები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ელექტროობა</dc:title>
  <dc:creator>Windows User</dc:creator>
  <cp:lastModifiedBy>admin</cp:lastModifiedBy>
  <cp:revision>62</cp:revision>
  <dcterms:created xsi:type="dcterms:W3CDTF">2020-05-07T18:21:59Z</dcterms:created>
  <dcterms:modified xsi:type="dcterms:W3CDTF">2022-05-23T11:09:38Z</dcterms:modified>
</cp:coreProperties>
</file>